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289" r:id="rId10"/>
    <p:sldId id="292" r:id="rId11"/>
    <p:sldId id="309" r:id="rId12"/>
    <p:sldId id="301" r:id="rId13"/>
    <p:sldId id="312" r:id="rId14"/>
    <p:sldId id="320" r:id="rId15"/>
    <p:sldId id="313" r:id="rId16"/>
    <p:sldId id="318" r:id="rId17"/>
    <p:sldId id="326" r:id="rId18"/>
    <p:sldId id="331" r:id="rId19"/>
    <p:sldId id="329" r:id="rId20"/>
    <p:sldId id="332" r:id="rId21"/>
    <p:sldId id="333" r:id="rId22"/>
    <p:sldId id="335" r:id="rId23"/>
    <p:sldId id="308" r:id="rId24"/>
    <p:sldId id="303" r:id="rId25"/>
    <p:sldId id="304" r:id="rId26"/>
    <p:sldId id="31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400"/>
    <a:srgbClr val="808080"/>
    <a:srgbClr val="FFC0CB"/>
    <a:srgbClr val="3CB371"/>
    <a:srgbClr val="D3D3D3"/>
    <a:srgbClr val="FF1493"/>
    <a:srgbClr val="228B21"/>
    <a:srgbClr val="FF0000"/>
    <a:srgbClr val="000000"/>
    <a:srgbClr val="1A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/>
    <p:restoredTop sz="70915"/>
  </p:normalViewPr>
  <p:slideViewPr>
    <p:cSldViewPr snapToGrid="0" snapToObjects="1">
      <p:cViewPr>
        <p:scale>
          <a:sx n="93" d="100"/>
          <a:sy n="93" d="100"/>
        </p:scale>
        <p:origin x="1008" y="-1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72.emf"/><Relationship Id="rId18" Type="http://schemas.openxmlformats.org/officeDocument/2006/relationships/image" Target="../media/image75.emf"/><Relationship Id="rId26" Type="http://schemas.openxmlformats.org/officeDocument/2006/relationships/image" Target="../media/image28.emf"/><Relationship Id="rId3" Type="http://schemas.openxmlformats.org/officeDocument/2006/relationships/image" Target="../media/image62.emf"/><Relationship Id="rId21" Type="http://schemas.openxmlformats.org/officeDocument/2006/relationships/image" Target="../media/image78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24" Type="http://schemas.openxmlformats.org/officeDocument/2006/relationships/image" Target="../media/image26.emf"/><Relationship Id="rId5" Type="http://schemas.openxmlformats.org/officeDocument/2006/relationships/image" Target="../media/image64.emf"/><Relationship Id="rId15" Type="http://schemas.openxmlformats.org/officeDocument/2006/relationships/image" Target="../media/image74.emf"/><Relationship Id="rId23" Type="http://schemas.openxmlformats.org/officeDocument/2006/relationships/image" Target="../media/image24.emf"/><Relationship Id="rId28" Type="http://schemas.openxmlformats.org/officeDocument/2006/relationships/image" Target="../media/image80.emf"/><Relationship Id="rId10" Type="http://schemas.openxmlformats.org/officeDocument/2006/relationships/image" Target="../media/image69.emf"/><Relationship Id="rId19" Type="http://schemas.openxmlformats.org/officeDocument/2006/relationships/image" Target="../media/image76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Relationship Id="rId14" Type="http://schemas.openxmlformats.org/officeDocument/2006/relationships/image" Target="../media/image73.emf"/><Relationship Id="rId22" Type="http://schemas.openxmlformats.org/officeDocument/2006/relationships/image" Target="../media/image23.emf"/><Relationship Id="rId27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8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2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2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3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18" Type="http://schemas.openxmlformats.org/officeDocument/2006/relationships/image" Target="../media/image56.emf"/><Relationship Id="rId3" Type="http://schemas.openxmlformats.org/officeDocument/2006/relationships/image" Target="../media/image41.emf"/><Relationship Id="rId21" Type="http://schemas.openxmlformats.org/officeDocument/2006/relationships/image" Target="../media/image59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17" Type="http://schemas.openxmlformats.org/officeDocument/2006/relationships/image" Target="../media/image5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3.emf"/><Relationship Id="rId23" Type="http://schemas.openxmlformats.org/officeDocument/2006/relationships/image" Target="../media/image61.emf"/><Relationship Id="rId10" Type="http://schemas.openxmlformats.org/officeDocument/2006/relationships/image" Target="../media/image48.emf"/><Relationship Id="rId19" Type="http://schemas.openxmlformats.org/officeDocument/2006/relationships/image" Target="../media/image57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Relationship Id="rId22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155E5D-1DDE-F74E-8AAC-D241B05401D1}"/>
              </a:ext>
            </a:extLst>
          </p:cNvPr>
          <p:cNvGrpSpPr/>
          <p:nvPr/>
        </p:nvGrpSpPr>
        <p:grpSpPr>
          <a:xfrm>
            <a:off x="477704" y="-123157"/>
            <a:ext cx="11007613" cy="7085762"/>
            <a:chOff x="477704" y="-123157"/>
            <a:chExt cx="11007613" cy="70857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00A994-9CF7-F04D-8765-41EF399D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007" b="17621"/>
            <a:stretch/>
          </p:blipFill>
          <p:spPr>
            <a:xfrm>
              <a:off x="477704" y="-123157"/>
              <a:ext cx="11007613" cy="70857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8A3A7-AF3A-034F-B80A-40B7ED489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1526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287CB4-8F3B-DB4E-8573-81C90E81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15267" y="339161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74D3EE-8C70-7847-9841-6F9BA5AC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1504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92D431-CDA9-F64E-83B2-8F389367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4170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36259F-4D9D-324F-BA44-2DCC7C6F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5786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D9EBF3-CF40-A54F-AF0D-C355E9C6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54526" y="51994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313AE6-4347-4B40-BA4A-7DA6716C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40654" y="263341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5F77D2-26E9-8C48-8814-304366094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584940" y="315775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1B519A-44B4-834F-A073-9B966643F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69265" y="233243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DDCAE8-660A-374E-A3E8-66829015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993591" y="347569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2FA493-6EC6-104E-91BD-FA6313E9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723084" y="295008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18728F-2FE4-284D-9213-DA4A2980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88515" y="235960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8F72DB-AFB7-7A4E-8EA5-274205A5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570818" y="60498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C3B2E-831F-1547-9833-76B35F09D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482620" y="771208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17C51D-DA31-ED43-9885-6579190D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64138" y="46214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9F8AAB-98DE-3747-917D-F8ED3F97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794100" y="597819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F6877B-8082-0244-A54A-CBF56F1A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42756" y="50383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E6F1E31-BC43-1D40-8CAB-7BBEBAF1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250285" y="28335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5292D-B0C5-6D4B-9B76-291AAAD6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293530" y="28956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BDD0FC-331C-D548-AD0C-F6D7E9754BB7}"/>
                </a:ext>
              </a:extLst>
            </p:cNvPr>
            <p:cNvSpPr txBox="1"/>
            <p:nvPr/>
          </p:nvSpPr>
          <p:spPr>
            <a:xfrm>
              <a:off x="1547500" y="2299987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7E585A-ACE2-2C4A-83BE-031D2D22CD8F}"/>
                </a:ext>
              </a:extLst>
            </p:cNvPr>
            <p:cNvSpPr txBox="1"/>
            <p:nvPr/>
          </p:nvSpPr>
          <p:spPr>
            <a:xfrm>
              <a:off x="2271979" y="2928776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94207-5483-A04C-813F-88F1E1172A43}"/>
                </a:ext>
              </a:extLst>
            </p:cNvPr>
            <p:cNvSpPr txBox="1"/>
            <p:nvPr/>
          </p:nvSpPr>
          <p:spPr>
            <a:xfrm>
              <a:off x="3010774" y="24426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0AEF86-89C1-B745-A026-8121EBA77527}"/>
                </a:ext>
              </a:extLst>
            </p:cNvPr>
            <p:cNvSpPr txBox="1"/>
            <p:nvPr/>
          </p:nvSpPr>
          <p:spPr>
            <a:xfrm>
              <a:off x="3711740" y="34044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CF81B4-6E74-3A4C-9264-5539CD274114}"/>
                </a:ext>
              </a:extLst>
            </p:cNvPr>
            <p:cNvSpPr txBox="1"/>
            <p:nvPr/>
          </p:nvSpPr>
          <p:spPr>
            <a:xfrm>
              <a:off x="4450481" y="44753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2D330-97EB-7545-8D0D-EEB6223FEC5E}"/>
                </a:ext>
              </a:extLst>
            </p:cNvPr>
            <p:cNvSpPr txBox="1"/>
            <p:nvPr/>
          </p:nvSpPr>
          <p:spPr>
            <a:xfrm>
              <a:off x="5174549" y="437555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F7A952-4860-A744-BE87-12EB8BB5E977}"/>
                </a:ext>
              </a:extLst>
            </p:cNvPr>
            <p:cNvSpPr txBox="1"/>
            <p:nvPr/>
          </p:nvSpPr>
          <p:spPr>
            <a:xfrm>
              <a:off x="5913271" y="41047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59D8C1-A722-3340-A4AE-475AA96F5FA0}"/>
                </a:ext>
              </a:extLst>
            </p:cNvPr>
            <p:cNvSpPr txBox="1"/>
            <p:nvPr/>
          </p:nvSpPr>
          <p:spPr>
            <a:xfrm>
              <a:off x="5896779" y="364210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9BCF32-3DBE-7F40-A19E-261D5F889D4B}"/>
                </a:ext>
              </a:extLst>
            </p:cNvPr>
            <p:cNvSpPr txBox="1"/>
            <p:nvPr/>
          </p:nvSpPr>
          <p:spPr>
            <a:xfrm>
              <a:off x="6644783" y="394332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DB25B-27F7-5643-8BC0-60EA132ED643}"/>
                </a:ext>
              </a:extLst>
            </p:cNvPr>
            <p:cNvSpPr txBox="1"/>
            <p:nvPr/>
          </p:nvSpPr>
          <p:spPr>
            <a:xfrm>
              <a:off x="7363516" y="295890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D1E4C8-2878-BE4C-90D6-080BCDD2DCCE}"/>
                </a:ext>
              </a:extLst>
            </p:cNvPr>
            <p:cNvSpPr txBox="1"/>
            <p:nvPr/>
          </p:nvSpPr>
          <p:spPr>
            <a:xfrm>
              <a:off x="8094923" y="420826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B253E8-A883-C246-95F1-817528E5200A}"/>
                </a:ext>
              </a:extLst>
            </p:cNvPr>
            <p:cNvSpPr txBox="1"/>
            <p:nvPr/>
          </p:nvSpPr>
          <p:spPr>
            <a:xfrm>
              <a:off x="8821412" y="417464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9CDB1B-0BF3-D246-A9BE-3BE5E6F8404C}"/>
                </a:ext>
              </a:extLst>
            </p:cNvPr>
            <p:cNvSpPr txBox="1"/>
            <p:nvPr/>
          </p:nvSpPr>
          <p:spPr>
            <a:xfrm>
              <a:off x="9556694" y="320749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1059D3-3161-F149-9493-6C991B7D0101}"/>
                </a:ext>
              </a:extLst>
            </p:cNvPr>
            <p:cNvSpPr txBox="1"/>
            <p:nvPr/>
          </p:nvSpPr>
          <p:spPr>
            <a:xfrm>
              <a:off x="10275789" y="9285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43E2A3-0C7B-814E-948F-8A24E366F619}"/>
                </a:ext>
              </a:extLst>
            </p:cNvPr>
            <p:cNvSpPr txBox="1"/>
            <p:nvPr/>
          </p:nvSpPr>
          <p:spPr>
            <a:xfrm>
              <a:off x="9551653" y="132636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F75762-11B5-4E4A-B013-7A5F142FC0C1}"/>
                </a:ext>
              </a:extLst>
            </p:cNvPr>
            <p:cNvSpPr txBox="1"/>
            <p:nvPr/>
          </p:nvSpPr>
          <p:spPr>
            <a:xfrm>
              <a:off x="6636699" y="117247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3BADC3-956D-1D41-918F-D17D112855C9}"/>
                </a:ext>
              </a:extLst>
            </p:cNvPr>
            <p:cNvSpPr txBox="1"/>
            <p:nvPr/>
          </p:nvSpPr>
          <p:spPr>
            <a:xfrm>
              <a:off x="8824896" y="54982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F0D61-4494-184C-9D9D-EC6649E25857}"/>
                </a:ext>
              </a:extLst>
            </p:cNvPr>
            <p:cNvSpPr txBox="1"/>
            <p:nvPr/>
          </p:nvSpPr>
          <p:spPr>
            <a:xfrm>
              <a:off x="9553571" y="453227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CFC47F-5243-0544-9FBF-6420357E7F3E}"/>
                </a:ext>
              </a:extLst>
            </p:cNvPr>
            <p:cNvSpPr txBox="1"/>
            <p:nvPr/>
          </p:nvSpPr>
          <p:spPr>
            <a:xfrm>
              <a:off x="10279494" y="225930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3CD0EB-0B94-9440-9D86-4CB97A8EF388}"/>
              </a:ext>
            </a:extLst>
          </p:cNvPr>
          <p:cNvGrpSpPr/>
          <p:nvPr/>
        </p:nvGrpSpPr>
        <p:grpSpPr>
          <a:xfrm>
            <a:off x="16883" y="-1661314"/>
            <a:ext cx="12101260" cy="9654057"/>
            <a:chOff x="16883" y="-1661314"/>
            <a:chExt cx="12101260" cy="9654057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567520-20A5-B44F-AE08-0BF93719B5C9}"/>
                </a:ext>
              </a:extLst>
            </p:cNvPr>
            <p:cNvGrpSpPr/>
            <p:nvPr/>
          </p:nvGrpSpPr>
          <p:grpSpPr>
            <a:xfrm>
              <a:off x="16883" y="-1661314"/>
              <a:ext cx="12101260" cy="3485080"/>
              <a:chOff x="16883" y="-1661314"/>
              <a:chExt cx="12101260" cy="34850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2EC2121-CB0A-074D-BA54-F6017DD09D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44" t="7576" r="7434"/>
              <a:stretch/>
            </p:blipFill>
            <p:spPr>
              <a:xfrm>
                <a:off x="73856" y="-1661314"/>
                <a:ext cx="4257201" cy="348508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476920E-6438-6247-A3D7-D891BC5C77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92" t="7576" r="7435"/>
              <a:stretch/>
            </p:blipFill>
            <p:spPr>
              <a:xfrm>
                <a:off x="4311769" y="-1661314"/>
                <a:ext cx="3910887" cy="348508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3F8F975-5C4C-7649-B8C4-262CD5F107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</a:blip>
              <a:srcRect l="9592" t="7576" r="7435"/>
              <a:stretch/>
            </p:blipFill>
            <p:spPr>
              <a:xfrm>
                <a:off x="8207255" y="-1661314"/>
                <a:ext cx="3910888" cy="348508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ED922B6-4C3B-FE47-906C-D75C2B319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43036" y="442817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5839186-63A5-D749-B771-2C8B217307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2733" y="-186805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60B5F77-226F-114E-A3F6-FAF6F3DB4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27243" y="-558465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CC8EA83-B056-A84A-9A28-DB24A7C0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9969" y="82043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FF34E6-AA9F-B145-82D0-1D09C7F0E707}"/>
                  </a:ext>
                </a:extLst>
              </p:cNvPr>
              <p:cNvSpPr txBox="1"/>
              <p:nvPr/>
            </p:nvSpPr>
            <p:spPr>
              <a:xfrm>
                <a:off x="2415571" y="197324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C4BC50-E7EB-EE4A-95A9-73ABB308B8C0}"/>
                  </a:ext>
                </a:extLst>
              </p:cNvPr>
              <p:cNvSpPr txBox="1"/>
              <p:nvPr/>
            </p:nvSpPr>
            <p:spPr>
              <a:xfrm>
                <a:off x="1663970" y="38187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E85989-46DD-6F40-9880-A73926A2B119}"/>
                  </a:ext>
                </a:extLst>
              </p:cNvPr>
              <p:cNvSpPr txBox="1"/>
              <p:nvPr/>
            </p:nvSpPr>
            <p:spPr>
              <a:xfrm>
                <a:off x="835962" y="1080862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0F383C-41B1-7148-B8BC-619A332F0CC5}"/>
                  </a:ext>
                </a:extLst>
              </p:cNvPr>
              <p:cNvSpPr txBox="1"/>
              <p:nvPr/>
            </p:nvSpPr>
            <p:spPr>
              <a:xfrm>
                <a:off x="2889172" y="-726058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10A0B3-B148-D542-81D3-EF98895271FA}"/>
                  </a:ext>
                </a:extLst>
              </p:cNvPr>
              <p:cNvSpPr txBox="1"/>
              <p:nvPr/>
            </p:nvSpPr>
            <p:spPr>
              <a:xfrm>
                <a:off x="3317522" y="258224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1BCFBF-7DC5-A24F-B325-D1444BD2501C}"/>
                  </a:ext>
                </a:extLst>
              </p:cNvPr>
              <p:cNvSpPr txBox="1"/>
              <p:nvPr/>
            </p:nvSpPr>
            <p:spPr>
              <a:xfrm>
                <a:off x="1879840" y="-59683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C57DAC-26D4-4842-89B7-0CD3FE2F7BE8}"/>
                  </a:ext>
                </a:extLst>
              </p:cNvPr>
              <p:cNvSpPr txBox="1"/>
              <p:nvPr/>
            </p:nvSpPr>
            <p:spPr>
              <a:xfrm>
                <a:off x="499938" y="-6854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3964FC-B1FE-8846-87A3-54E1DC4177BB}"/>
                  </a:ext>
                </a:extLst>
              </p:cNvPr>
              <p:cNvSpPr txBox="1"/>
              <p:nvPr/>
            </p:nvSpPr>
            <p:spPr>
              <a:xfrm>
                <a:off x="1886441" y="-96848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C0D708-BC26-7744-8FC1-E4F80D77691B}"/>
                  </a:ext>
                </a:extLst>
              </p:cNvPr>
              <p:cNvSpPr txBox="1"/>
              <p:nvPr/>
            </p:nvSpPr>
            <p:spPr>
              <a:xfrm>
                <a:off x="3407409" y="-26376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C4DC72-4D1C-5D49-B808-8E078CBC71AB}"/>
                  </a:ext>
                </a:extLst>
              </p:cNvPr>
              <p:cNvSpPr txBox="1"/>
              <p:nvPr/>
            </p:nvSpPr>
            <p:spPr>
              <a:xfrm>
                <a:off x="3040526" y="-407614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0B84B89-D576-474B-9791-4CCCA1D5F3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6268" y="-745022"/>
                <a:ext cx="227046" cy="10833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42C627-4B91-414E-89A2-677B6D4834A6}"/>
                  </a:ext>
                </a:extLst>
              </p:cNvPr>
              <p:cNvSpPr txBox="1"/>
              <p:nvPr/>
            </p:nvSpPr>
            <p:spPr>
              <a:xfrm>
                <a:off x="591456" y="31791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DCABB31-8E03-F247-ACD9-08CDB0C99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98" y="-626059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1D8272-E101-6A40-8F75-9B4CF367C88E}"/>
                  </a:ext>
                </a:extLst>
              </p:cNvPr>
              <p:cNvSpPr txBox="1"/>
              <p:nvPr/>
            </p:nvSpPr>
            <p:spPr>
              <a:xfrm>
                <a:off x="7118636" y="-61910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F52182-215A-5842-9271-F007F7B37F56}"/>
                  </a:ext>
                </a:extLst>
              </p:cNvPr>
              <p:cNvSpPr txBox="1"/>
              <p:nvPr/>
            </p:nvSpPr>
            <p:spPr>
              <a:xfrm>
                <a:off x="5881052" y="-857786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49E806-EB96-0749-912B-FEFBBAB3C338}"/>
                  </a:ext>
                </a:extLst>
              </p:cNvPr>
              <p:cNvSpPr txBox="1"/>
              <p:nvPr/>
            </p:nvSpPr>
            <p:spPr>
              <a:xfrm>
                <a:off x="4740285" y="632396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AB6CA22-1D65-B546-9C26-4520563EF6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71846" y="-748364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518779-E47D-C548-AF93-E0B98AA89B87}"/>
                  </a:ext>
                </a:extLst>
              </p:cNvPr>
              <p:cNvSpPr txBox="1"/>
              <p:nvPr/>
            </p:nvSpPr>
            <p:spPr>
              <a:xfrm>
                <a:off x="10444292" y="-117480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CF4B7-B261-BA46-9732-7E70BB4392EA}"/>
                  </a:ext>
                </a:extLst>
              </p:cNvPr>
              <p:cNvSpPr txBox="1"/>
              <p:nvPr/>
            </p:nvSpPr>
            <p:spPr>
              <a:xfrm>
                <a:off x="9624394" y="-112775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952DED-1BA6-0A41-AA9F-538E44B274D4}"/>
                  </a:ext>
                </a:extLst>
              </p:cNvPr>
              <p:cNvSpPr txBox="1"/>
              <p:nvPr/>
            </p:nvSpPr>
            <p:spPr>
              <a:xfrm>
                <a:off x="8649813" y="11493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5DAE73D-DB03-E648-9E1C-5501ECDC2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3633" y="-427187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85BA4D-CD25-A742-8672-97DC1FC33DA7}"/>
                  </a:ext>
                </a:extLst>
              </p:cNvPr>
              <p:cNvSpPr txBox="1"/>
              <p:nvPr/>
            </p:nvSpPr>
            <p:spPr>
              <a:xfrm>
                <a:off x="4468836" y="-103785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8D02E9-03CA-AB47-A447-DDC48D38A1F3}"/>
                  </a:ext>
                </a:extLst>
              </p:cNvPr>
              <p:cNvSpPr txBox="1"/>
              <p:nvPr/>
            </p:nvSpPr>
            <p:spPr>
              <a:xfrm>
                <a:off x="6001922" y="-132732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F3F5E9-35F2-CA4C-86E4-D32927C75BBD}"/>
                  </a:ext>
                </a:extLst>
              </p:cNvPr>
              <p:cNvSpPr txBox="1"/>
              <p:nvPr/>
            </p:nvSpPr>
            <p:spPr>
              <a:xfrm>
                <a:off x="7468081" y="-687153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F7CB2-8A38-9E41-94F5-7F498D419D0B}"/>
                  </a:ext>
                </a:extLst>
              </p:cNvPr>
              <p:cNvSpPr txBox="1"/>
              <p:nvPr/>
            </p:nvSpPr>
            <p:spPr>
              <a:xfrm>
                <a:off x="7406484" y="-1025696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27D2743-9113-624A-A2D6-708095D7B3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83255" y="-1312122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AAC8D7B-382D-F542-800E-43B57D2550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70777" y="-1291380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7752CE-1479-084C-B722-7EBEB8B5E5D8}"/>
                  </a:ext>
                </a:extLst>
              </p:cNvPr>
              <p:cNvSpPr txBox="1"/>
              <p:nvPr/>
            </p:nvSpPr>
            <p:spPr>
              <a:xfrm>
                <a:off x="8298126" y="-56575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B81E7C-3F70-3449-B343-6DFDB817D417}"/>
                  </a:ext>
                </a:extLst>
              </p:cNvPr>
              <p:cNvSpPr txBox="1"/>
              <p:nvPr/>
            </p:nvSpPr>
            <p:spPr>
              <a:xfrm>
                <a:off x="9094698" y="-1538593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456F8B-62AD-6941-906C-B906F2A13A0D}"/>
                  </a:ext>
                </a:extLst>
              </p:cNvPr>
              <p:cNvSpPr txBox="1"/>
              <p:nvPr/>
            </p:nvSpPr>
            <p:spPr>
              <a:xfrm>
                <a:off x="10104811" y="-149057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1F83989-0AF8-B543-8A45-D77D652B73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20903" y="-1250223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86650C-2C8C-2746-B05A-16ACC248FFE6}"/>
                  </a:ext>
                </a:extLst>
              </p:cNvPr>
              <p:cNvSpPr txBox="1"/>
              <p:nvPr/>
            </p:nvSpPr>
            <p:spPr>
              <a:xfrm>
                <a:off x="581556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8DF90F-9151-234E-BA17-675FB8058E65}"/>
                  </a:ext>
                </a:extLst>
              </p:cNvPr>
              <p:cNvSpPr txBox="1"/>
              <p:nvPr/>
            </p:nvSpPr>
            <p:spPr>
              <a:xfrm>
                <a:off x="4488435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6ABF2D-BB50-F84D-B93A-66800F67C4D8}"/>
                  </a:ext>
                </a:extLst>
              </p:cNvPr>
              <p:cNvSpPr txBox="1"/>
              <p:nvPr/>
            </p:nvSpPr>
            <p:spPr>
              <a:xfrm>
                <a:off x="8417640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9C2978-5FDC-2645-A391-00C3A7E74492}"/>
                  </a:ext>
                </a:extLst>
              </p:cNvPr>
              <p:cNvSpPr txBox="1"/>
              <p:nvPr/>
            </p:nvSpPr>
            <p:spPr>
              <a:xfrm>
                <a:off x="16883" y="-1599372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8FCAAF-9F3C-D043-A3B7-6FF5EAB84943}"/>
              </a:ext>
            </a:extLst>
          </p:cNvPr>
          <p:cNvGrpSpPr/>
          <p:nvPr/>
        </p:nvGrpSpPr>
        <p:grpSpPr>
          <a:xfrm>
            <a:off x="639147" y="1330415"/>
            <a:ext cx="10690893" cy="3934157"/>
            <a:chOff x="639147" y="1330415"/>
            <a:chExt cx="10690893" cy="39341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71CE71-7903-7740-A6A4-8BFD149CF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2422" t="8226" r="9544" b="8013"/>
            <a:stretch/>
          </p:blipFill>
          <p:spPr>
            <a:xfrm>
              <a:off x="733796" y="1594742"/>
              <a:ext cx="5179280" cy="32852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4553" y="3569222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0876" y="2751608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9883" y="1877401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29955" y="1336122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C8179D-E969-604E-B0EE-B2A03C129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l="2992" t="9509" r="6553"/>
            <a:stretch/>
          </p:blipFill>
          <p:spPr>
            <a:xfrm>
              <a:off x="5913076" y="1651840"/>
              <a:ext cx="5416964" cy="36127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11D9D-DFDB-F843-AB64-115A5784D41D}"/>
                </a:ext>
              </a:extLst>
            </p:cNvPr>
            <p:cNvSpPr txBox="1"/>
            <p:nvPr/>
          </p:nvSpPr>
          <p:spPr>
            <a:xfrm>
              <a:off x="7315234" y="4348759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183A53-F3EB-D348-B3EC-E592E047E25B}"/>
                </a:ext>
              </a:extLst>
            </p:cNvPr>
            <p:cNvSpPr txBox="1"/>
            <p:nvPr/>
          </p:nvSpPr>
          <p:spPr>
            <a:xfrm>
              <a:off x="8541371" y="2938265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793374-A9C1-B64C-8E42-6DE8C143F239}"/>
                </a:ext>
              </a:extLst>
            </p:cNvPr>
            <p:cNvSpPr txBox="1"/>
            <p:nvPr/>
          </p:nvSpPr>
          <p:spPr>
            <a:xfrm>
              <a:off x="9899243" y="2277401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1.29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DBE7EB-95A1-6445-9612-E10DA206772E}"/>
                </a:ext>
              </a:extLst>
            </p:cNvPr>
            <p:cNvSpPr txBox="1"/>
            <p:nvPr/>
          </p:nvSpPr>
          <p:spPr>
            <a:xfrm>
              <a:off x="5340909" y="3783636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0.44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37174-BD57-1B46-8F9E-C50563BF2B18}"/>
                </a:ext>
              </a:extLst>
            </p:cNvPr>
            <p:cNvSpPr txBox="1"/>
            <p:nvPr/>
          </p:nvSpPr>
          <p:spPr>
            <a:xfrm>
              <a:off x="5343671" y="3104372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FE301-6CAE-6F4F-AA1D-D6F3648577F0}"/>
                </a:ext>
              </a:extLst>
            </p:cNvPr>
            <p:cNvSpPr txBox="1"/>
            <p:nvPr/>
          </p:nvSpPr>
          <p:spPr>
            <a:xfrm>
              <a:off x="5346660" y="2355628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164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580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adatom-Cu(111), existing adatom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112CD3-6FAE-E34B-9D9F-623DE22916EE}"/>
              </a:ext>
            </a:extLst>
          </p:cNvPr>
          <p:cNvGrpSpPr/>
          <p:nvPr/>
        </p:nvGrpSpPr>
        <p:grpSpPr>
          <a:xfrm>
            <a:off x="3032744" y="1167114"/>
            <a:ext cx="5042690" cy="4949439"/>
            <a:chOff x="3032744" y="1167114"/>
            <a:chExt cx="5042690" cy="49494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0B2A2-18B0-1146-B242-65D04341B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56" r="15770"/>
            <a:stretch/>
          </p:blipFill>
          <p:spPr>
            <a:xfrm>
              <a:off x="3032744" y="1167114"/>
              <a:ext cx="5042690" cy="49494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544810" y="206958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75580" y="3144642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704316" y="5134137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33290" y="4379546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131741" y="5384632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249476" y="4415274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638687" y="1715794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349179" y="367216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5075283" y="3920129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784403" y="440211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496824" y="3505478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227519" y="4637443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53107</TotalTime>
  <Words>907</Words>
  <Application>Microsoft Macintosh PowerPoint</Application>
  <PresentationFormat>Widescreen</PresentationFormat>
  <Paragraphs>331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176</cp:revision>
  <dcterms:created xsi:type="dcterms:W3CDTF">2021-04-16T23:40:12Z</dcterms:created>
  <dcterms:modified xsi:type="dcterms:W3CDTF">2021-08-18T03:57:34Z</dcterms:modified>
</cp:coreProperties>
</file>